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4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72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38175" y="945339"/>
            <a:ext cx="935720" cy="4381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49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forms.yandex.ru/cloud/67d06fe6f47e734142c944e1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ilovepdf.com/ru/jpg_to_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gamma.app/ru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ga.chat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hedevrum.ai/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5DFB1B-3630-A8C6-41E7-D5F31AB08F47}"/>
              </a:ext>
            </a:extLst>
          </p:cNvPr>
          <p:cNvSpPr txBox="1"/>
          <p:nvPr/>
        </p:nvSpPr>
        <p:spPr>
          <a:xfrm>
            <a:off x="1371601" y="91440"/>
            <a:ext cx="11795759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182" marR="301752" indent="-1524" algn="ctr" defTabSz="548640">
              <a:spcBef>
                <a:spcPts val="120"/>
              </a:spcBef>
              <a:defRPr/>
            </a:pPr>
            <a:r>
              <a:rPr lang="ru-RU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16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раевая</a:t>
            </a:r>
            <a:r>
              <a:rPr lang="ru-RU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инновационная площадка</a:t>
            </a:r>
          </a:p>
          <a:p>
            <a:pPr marL="313182" marR="301752" indent="-1524" algn="ctr" defTabSz="548640">
              <a:spcBef>
                <a:spcPts val="120"/>
              </a:spcBef>
              <a:defRPr/>
            </a:pPr>
            <a:r>
              <a:rPr lang="ru-RU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«Школа непрерывного учительского роста: механизмы и проектные линии» </a:t>
            </a:r>
          </a:p>
          <a:p>
            <a:pPr marL="313182" marR="301752" indent="-1524" algn="ctr" defTabSz="548640">
              <a:spcBef>
                <a:spcPts val="120"/>
              </a:spcBef>
              <a:defRPr/>
            </a:pPr>
            <a:r>
              <a:rPr lang="ru-RU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МАОУ-СОШ № 20 г. Армавира </a:t>
            </a:r>
          </a:p>
          <a:p>
            <a:pPr marL="313182" marR="301752" indent="-1524" algn="ctr" defTabSz="548640">
              <a:spcBef>
                <a:spcPts val="120"/>
              </a:spcBef>
              <a:defRPr/>
            </a:pPr>
            <a:endParaRPr lang="ru-RU" sz="216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3182" marR="301752" indent="-1524" algn="ctr" defTabSz="548640">
              <a:spcBef>
                <a:spcPts val="120"/>
              </a:spcBef>
              <a:defRPr/>
            </a:pPr>
            <a:r>
              <a:rPr lang="ru-RU" sz="21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4D4165-4CA6-7C50-16D2-2682827EC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4074"/>
            <a:ext cx="2194560" cy="2271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F53EAD-E1B8-C311-91AD-8116F260DC9D}"/>
              </a:ext>
            </a:extLst>
          </p:cNvPr>
          <p:cNvSpPr txBox="1"/>
          <p:nvPr/>
        </p:nvSpPr>
        <p:spPr>
          <a:xfrm>
            <a:off x="5120640" y="7315200"/>
            <a:ext cx="4572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11.04.2025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35040" y="2589558"/>
            <a:ext cx="73152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Диагностический инструментарий для определения уровня профессиональной компетенции педагогов в ИКТ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6" y="2956728"/>
            <a:ext cx="4453847" cy="4453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63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" b="3575"/>
          <a:stretch/>
        </p:blipFill>
        <p:spPr>
          <a:xfrm>
            <a:off x="79337" y="1253446"/>
            <a:ext cx="9003508" cy="46902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1611" y="354727"/>
            <a:ext cx="41894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3"/>
              </a:rPr>
              <a:t>https://quizizz.com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3995" b="6299"/>
          <a:stretch/>
        </p:blipFill>
        <p:spPr>
          <a:xfrm>
            <a:off x="5383659" y="2640457"/>
            <a:ext cx="9698804" cy="50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9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t="3078" r="-427" b="7832"/>
          <a:stretch/>
        </p:blipFill>
        <p:spPr>
          <a:xfrm>
            <a:off x="1150705" y="462337"/>
            <a:ext cx="12123505" cy="65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7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98" y="1014277"/>
            <a:ext cx="5675868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110" y="691111"/>
            <a:ext cx="5887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ТРЕНДЫ В ОБРАЗОВАНИИ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395029" y="1587417"/>
            <a:ext cx="6755783" cy="57025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46300"/>
              </a:lnSpc>
              <a:spcBef>
                <a:spcPts val="100"/>
              </a:spcBef>
              <a:buFont typeface="Wingdings"/>
              <a:buChar char=""/>
              <a:tabLst>
                <a:tab pos="355600" algn="l"/>
                <a:tab pos="1918335" algn="l"/>
                <a:tab pos="3026410" algn="l"/>
                <a:tab pos="4797425" algn="l"/>
                <a:tab pos="5817870" algn="l"/>
              </a:tabLst>
            </a:pPr>
            <a:r>
              <a:rPr sz="20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мультимедиа</a:t>
            </a:r>
            <a:r>
              <a:rPr sz="2000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980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20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</a:t>
            </a:r>
            <a:r>
              <a:rPr sz="20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sz="20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985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Геймификация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985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890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sz="2000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sz="2000"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лабораторий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980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20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облачных</a:t>
            </a:r>
            <a:r>
              <a:rPr sz="20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sz="20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985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</a:t>
            </a:r>
            <a:r>
              <a:rPr sz="2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сетей</a:t>
            </a:r>
            <a:r>
              <a:rPr sz="20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50000"/>
              </a:lnSpc>
              <a:spcBef>
                <a:spcPts val="25"/>
              </a:spcBef>
              <a:buFont typeface="Wingdings"/>
              <a:buChar char=""/>
              <a:tabLst>
                <a:tab pos="355600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sz="20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</a:t>
            </a:r>
            <a:r>
              <a:rPr sz="20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</a:t>
            </a:r>
            <a:r>
              <a:rPr sz="2000" spc="2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массовых</a:t>
            </a:r>
            <a:r>
              <a:rPr sz="20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онлайн-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курсов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(МООК)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890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искусственного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1175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большими</a:t>
            </a:r>
            <a:r>
              <a:rPr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342265">
              <a:lnSpc>
                <a:spcPct val="100000"/>
              </a:lnSpc>
              <a:spcBef>
                <a:spcPts val="790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434" y="1455205"/>
            <a:ext cx="7315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https://rcdpo.ru/profmaster/diagnostika_prof_comp/aprobatsiya-otsenki-kompetentsiy-neobkhodimykh-dlya-2023/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30157" y="462808"/>
            <a:ext cx="10161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153"/>
                </a:solidFill>
                <a:latin typeface="Ubuntu"/>
              </a:rPr>
              <a:t>Государственное бюджетное учреждение Краснодарского края</a:t>
            </a:r>
          </a:p>
          <a:p>
            <a:pPr algn="ctr"/>
            <a:r>
              <a:rPr lang="ru-RU" b="1" dirty="0">
                <a:solidFill>
                  <a:srgbClr val="042C50"/>
                </a:solidFill>
                <a:latin typeface="Ubuntu"/>
              </a:rPr>
              <a:t>«Центр сопровождения образования»</a:t>
            </a:r>
            <a:endParaRPr lang="ru-RU" b="1" i="0" dirty="0">
              <a:solidFill>
                <a:srgbClr val="042C50"/>
              </a:solidFill>
              <a:effectLst/>
              <a:latin typeface="Ubuntu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4065" r="1067" b="24906"/>
          <a:stretch/>
        </p:blipFill>
        <p:spPr>
          <a:xfrm>
            <a:off x="1159124" y="2712378"/>
            <a:ext cx="12012346" cy="49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027" y="2095929"/>
            <a:ext cx="1251727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ru-RU" sz="4800" dirty="0" smtClean="0"/>
              <a:t>Получить названия файлов</a:t>
            </a:r>
          </a:p>
          <a:p>
            <a:pPr marL="914400" indent="-914400">
              <a:buAutoNum type="arabicPeriod"/>
            </a:pPr>
            <a:r>
              <a:rPr lang="en-US" sz="4800" dirty="0" err="1" smtClean="0"/>
              <a:t>Yandex</a:t>
            </a:r>
            <a:r>
              <a:rPr lang="en-US" sz="4800" dirty="0" smtClean="0"/>
              <a:t> Forms</a:t>
            </a:r>
            <a:endParaRPr lang="ru-RU" sz="4800" dirty="0"/>
          </a:p>
          <a:p>
            <a:pPr marL="914400" indent="-914400">
              <a:buAutoNum type="arabicPeriod"/>
            </a:pPr>
            <a:r>
              <a:rPr lang="ru-RU" sz="4400" i="0" dirty="0" smtClean="0">
                <a:effectLst/>
                <a:latin typeface="Graphik LC"/>
              </a:rPr>
              <a:t>Онлайн - инструменты для любителей PDF</a:t>
            </a:r>
          </a:p>
          <a:p>
            <a:pPr marL="914400" indent="-914400">
              <a:buAutoNum type="arabicPeriod"/>
            </a:pPr>
            <a:r>
              <a:rPr lang="ru-RU" sz="4400" dirty="0" smtClean="0">
                <a:latin typeface="Graphik LC"/>
              </a:rPr>
              <a:t>Использование </a:t>
            </a:r>
            <a:r>
              <a:rPr lang="ru-RU" sz="4400" dirty="0" err="1" smtClean="0">
                <a:latin typeface="Graphik LC"/>
              </a:rPr>
              <a:t>нейросетей</a:t>
            </a:r>
            <a:endParaRPr lang="ru-RU" sz="4400" i="0" dirty="0" smtClean="0">
              <a:effectLst/>
              <a:latin typeface="Graphik LC"/>
            </a:endParaRPr>
          </a:p>
          <a:p>
            <a:pPr marL="914400" indent="-914400">
              <a:buAutoNum type="arabicPeriod"/>
            </a:pP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b="5095"/>
          <a:stretch/>
        </p:blipFill>
        <p:spPr>
          <a:xfrm>
            <a:off x="328202" y="390418"/>
            <a:ext cx="8675956" cy="44384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4449" b="5664"/>
          <a:stretch/>
        </p:blipFill>
        <p:spPr>
          <a:xfrm>
            <a:off x="4666180" y="2609636"/>
            <a:ext cx="9729627" cy="50857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202" y="6411545"/>
            <a:ext cx="3195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https://forms.yandex.ru/cloud/67d06fe6f47e734142c944e1/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8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 b="5391"/>
          <a:stretch/>
        </p:blipFill>
        <p:spPr>
          <a:xfrm>
            <a:off x="0" y="462337"/>
            <a:ext cx="10058400" cy="4890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4"/>
          <a:stretch/>
        </p:blipFill>
        <p:spPr>
          <a:xfrm>
            <a:off x="7037797" y="4017195"/>
            <a:ext cx="7448765" cy="40242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2829" y="6327813"/>
            <a:ext cx="405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https://www.ilovepdf.com/ru/jpg_to_pdf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2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9322" y="503859"/>
            <a:ext cx="7746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2"/>
              </a:rPr>
              <a:t>https://gamma.app/ru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36" y="770241"/>
            <a:ext cx="7315834" cy="1048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558" y="2436706"/>
            <a:ext cx="9699577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06" y="1951541"/>
            <a:ext cx="12615345" cy="58259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5770" y="667820"/>
            <a:ext cx="4039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https://giga.chat/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646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8009" y="745146"/>
            <a:ext cx="5270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hlinkClick r:id="rId2"/>
              </a:rPr>
              <a:t>https://shedevrum.ai/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623" y="1695388"/>
            <a:ext cx="11109008" cy="59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89</Words>
  <Application>Microsoft Office PowerPoint</Application>
  <PresentationFormat>Произвольный</PresentationFormat>
  <Paragraphs>32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Calibri</vt:lpstr>
      <vt:lpstr>Times New Roman</vt:lpstr>
      <vt:lpstr>Ubuntu</vt:lpstr>
      <vt:lpstr>Wingdings</vt:lpstr>
      <vt:lpstr>Arial</vt:lpstr>
      <vt:lpstr>Graphik LC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ТР20 У5</cp:lastModifiedBy>
  <cp:revision>18</cp:revision>
  <dcterms:created xsi:type="dcterms:W3CDTF">2025-04-06T11:48:44Z</dcterms:created>
  <dcterms:modified xsi:type="dcterms:W3CDTF">2025-04-10T13:34:37Z</dcterms:modified>
</cp:coreProperties>
</file>