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74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75021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48853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3545823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92313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3016593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108044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626075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0503548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82868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88632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82368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D55DDB-9AED-4BB4-9717-5A8652DE8ED6}" type="datetimeFigureOut">
              <a:rPr lang="ru-RU" smtClean="0"/>
              <a:t>19.01.2023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9E62B9-2CEC-46CE-8C26-48EF305AE9F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53633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47864" y="2636912"/>
            <a:ext cx="2880320" cy="1656184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67544" y="268195"/>
            <a:ext cx="82809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Модель «Школы непрерывного учительского развития»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458106" y="2581960"/>
            <a:ext cx="2647165" cy="20928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кола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епрерывного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чительского</a:t>
            </a:r>
          </a:p>
          <a:p>
            <a:r>
              <a:rPr lang="ru-RU" sz="2800" b="1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азвития</a:t>
            </a:r>
          </a:p>
          <a:p>
            <a:pPr algn="ctr"/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880127" y="846459"/>
            <a:ext cx="1872208" cy="936104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Школа молодого  педагога</a:t>
            </a:r>
            <a:endParaRPr lang="ru-RU" b="1" dirty="0">
              <a:solidFill>
                <a:schemeClr val="accent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32399" y="956384"/>
            <a:ext cx="2304256" cy="1584176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3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Индивидуальные педагогические маршруты</a:t>
            </a:r>
          </a:p>
          <a:p>
            <a:pPr algn="ctr"/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288383" y="4005064"/>
            <a:ext cx="2448272" cy="2304256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Программа «Психолого-педагогическое сопровождение развития профессиональной компетентности педагога»</a:t>
            </a:r>
            <a:endParaRPr lang="ru-RU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6769030" y="990020"/>
            <a:ext cx="2267466" cy="3591108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Проект  «Организация эффективной системы электронного документооборота средствами современной информационно-коммуникационной среды образовательного учреждения»</a:t>
            </a:r>
            <a:endParaRPr lang="ru-RU" b="1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484129" y="4985688"/>
            <a:ext cx="3005541" cy="16561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3517092" y="5213615"/>
            <a:ext cx="28420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Менторское сопровождение </a:t>
            </a:r>
            <a:r>
              <a:rPr lang="ru-RU" b="1" dirty="0" err="1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внутрикорпаративного</a:t>
            </a:r>
            <a:r>
              <a:rPr lang="ru-RU" b="1" dirty="0" smtClean="0">
                <a:solidFill>
                  <a:schemeClr val="accent6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обучения</a:t>
            </a:r>
            <a:endParaRPr lang="ru-RU" b="1" dirty="0">
              <a:solidFill>
                <a:schemeClr val="accent6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877042" y="4929780"/>
            <a:ext cx="2016224" cy="1272337"/>
          </a:xfrm>
          <a:prstGeom prst="rect">
            <a:avLst/>
          </a:prstGeo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Методическая мастерская</a:t>
            </a:r>
            <a:endParaRPr lang="ru-RU" b="1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Стрелка вверх 14"/>
          <p:cNvSpPr/>
          <p:nvPr/>
        </p:nvSpPr>
        <p:spPr>
          <a:xfrm>
            <a:off x="4608004" y="1782563"/>
            <a:ext cx="396044" cy="828332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Стрелка вверх 16"/>
          <p:cNvSpPr/>
          <p:nvPr/>
        </p:nvSpPr>
        <p:spPr>
          <a:xfrm rot="2860055">
            <a:off x="6203864" y="1888187"/>
            <a:ext cx="504056" cy="680220"/>
          </a:xfrm>
          <a:prstGeom prst="upArrow">
            <a:avLst>
              <a:gd name="adj1" fmla="val 50000"/>
              <a:gd name="adj2" fmla="val 41443"/>
            </a:avLst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Стрелка вверх 17"/>
          <p:cNvSpPr/>
          <p:nvPr/>
        </p:nvSpPr>
        <p:spPr>
          <a:xfrm rot="18735580">
            <a:off x="2824926" y="1987429"/>
            <a:ext cx="504056" cy="731386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Стрелка вверх 18"/>
          <p:cNvSpPr/>
          <p:nvPr/>
        </p:nvSpPr>
        <p:spPr>
          <a:xfrm rot="10800000" flipH="1">
            <a:off x="4617096" y="4377489"/>
            <a:ext cx="396045" cy="599517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Стрелка вверх 19"/>
          <p:cNvSpPr/>
          <p:nvPr/>
        </p:nvSpPr>
        <p:spPr>
          <a:xfrm rot="14463689">
            <a:off x="2794377" y="4072507"/>
            <a:ext cx="432048" cy="908911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Стрелка вверх 20"/>
          <p:cNvSpPr/>
          <p:nvPr/>
        </p:nvSpPr>
        <p:spPr>
          <a:xfrm rot="8121207">
            <a:off x="6366304" y="4203776"/>
            <a:ext cx="403978" cy="834721"/>
          </a:xfrm>
          <a:prstGeom prst="upArrow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314766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144</TotalTime>
  <Words>47</Words>
  <Application>Microsoft Office PowerPoint</Application>
  <PresentationFormat>Экран (4:3)</PresentationFormat>
  <Paragraphs>11</Paragraphs>
  <Slides>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2" baseType="lpstr">
      <vt:lpstr>Тема Office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Пользователь Windows</dc:creator>
  <cp:lastModifiedBy>Пользователь Windows</cp:lastModifiedBy>
  <cp:revision>5</cp:revision>
  <dcterms:created xsi:type="dcterms:W3CDTF">2023-01-19T09:08:36Z</dcterms:created>
  <dcterms:modified xsi:type="dcterms:W3CDTF">2023-01-19T11:33:14Z</dcterms:modified>
</cp:coreProperties>
</file>